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E458FB-5CC8-4D23-8476-2A7F7A93F968}" v="3" dt="2025-10-16T14:13:39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772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lby Paquette, MUSC Events Manager" userId="e73b03b3-9bdd-4683-a765-65896e35b85e" providerId="ADAL" clId="{46D4B2B1-06B1-44BA-A505-B7FC8D7DD726}"/>
    <pc:docChg chg="custSel modSld">
      <pc:chgData name="Shelby Paquette, MUSC Events Manager" userId="e73b03b3-9bdd-4683-a765-65896e35b85e" providerId="ADAL" clId="{46D4B2B1-06B1-44BA-A505-B7FC8D7DD726}" dt="2025-10-16T14:13:53.889" v="55" actId="1076"/>
      <pc:docMkLst>
        <pc:docMk/>
      </pc:docMkLst>
      <pc:sldChg chg="addSp delSp modSp mod">
        <pc:chgData name="Shelby Paquette, MUSC Events Manager" userId="e73b03b3-9bdd-4683-a765-65896e35b85e" providerId="ADAL" clId="{46D4B2B1-06B1-44BA-A505-B7FC8D7DD726}" dt="2025-10-16T14:13:53.889" v="55" actId="1076"/>
        <pc:sldMkLst>
          <pc:docMk/>
          <pc:sldMk cId="0" sldId="256"/>
        </pc:sldMkLst>
        <pc:spChg chg="mod">
          <ac:chgData name="Shelby Paquette, MUSC Events Manager" userId="e73b03b3-9bdd-4683-a765-65896e35b85e" providerId="ADAL" clId="{46D4B2B1-06B1-44BA-A505-B7FC8D7DD726}" dt="2025-10-16T14:10:25.134" v="1" actId="1076"/>
          <ac:spMkLst>
            <pc:docMk/>
            <pc:sldMk cId="0" sldId="256"/>
            <ac:spMk id="2" creationId="{9528FDE8-1983-4AED-D765-489DBE75A78A}"/>
          </ac:spMkLst>
        </pc:spChg>
        <pc:spChg chg="mod">
          <ac:chgData name="Shelby Paquette, MUSC Events Manager" userId="e73b03b3-9bdd-4683-a765-65896e35b85e" providerId="ADAL" clId="{46D4B2B1-06B1-44BA-A505-B7FC8D7DD726}" dt="2025-10-16T14:13:32.139" v="25" actId="1076"/>
          <ac:spMkLst>
            <pc:docMk/>
            <pc:sldMk cId="0" sldId="256"/>
            <ac:spMk id="4" creationId="{48A65793-08D4-A1E9-BF37-CDF830EF182A}"/>
          </ac:spMkLst>
        </pc:spChg>
        <pc:spChg chg="add mod">
          <ac:chgData name="Shelby Paquette, MUSC Events Manager" userId="e73b03b3-9bdd-4683-a765-65896e35b85e" providerId="ADAL" clId="{46D4B2B1-06B1-44BA-A505-B7FC8D7DD726}" dt="2025-10-16T14:13:53.889" v="55" actId="1076"/>
          <ac:spMkLst>
            <pc:docMk/>
            <pc:sldMk cId="0" sldId="256"/>
            <ac:spMk id="19" creationId="{87DBE777-75A3-BBAC-E287-DC8AF58FC268}"/>
          </ac:spMkLst>
        </pc:spChg>
        <pc:spChg chg="mod">
          <ac:chgData name="Shelby Paquette, MUSC Events Manager" userId="e73b03b3-9bdd-4683-a765-65896e35b85e" providerId="ADAL" clId="{46D4B2B1-06B1-44BA-A505-B7FC8D7DD726}" dt="2025-10-16T14:11:53.852" v="2" actId="1076"/>
          <ac:spMkLst>
            <pc:docMk/>
            <pc:sldMk cId="0" sldId="256"/>
            <ac:spMk id="32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1:53.852" v="2" actId="1076"/>
          <ac:spMkLst>
            <pc:docMk/>
            <pc:sldMk cId="0" sldId="256"/>
            <ac:spMk id="34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2:32.359" v="11" actId="1076"/>
          <ac:spMkLst>
            <pc:docMk/>
            <pc:sldMk cId="0" sldId="256"/>
            <ac:spMk id="40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1:53.852" v="2" actId="1076"/>
          <ac:spMkLst>
            <pc:docMk/>
            <pc:sldMk cId="0" sldId="256"/>
            <ac:spMk id="45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2:07.294" v="3" actId="1076"/>
          <ac:spMkLst>
            <pc:docMk/>
            <pc:sldMk cId="0" sldId="256"/>
            <ac:spMk id="50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0:20.305" v="0" actId="1076"/>
          <ac:spMkLst>
            <pc:docMk/>
            <pc:sldMk cId="0" sldId="256"/>
            <ac:spMk id="57" creationId="{097E2691-F65F-48A1-A4B9-81FA6F5EA8F2}"/>
          </ac:spMkLst>
        </pc:spChg>
        <pc:spChg chg="mod">
          <ac:chgData name="Shelby Paquette, MUSC Events Manager" userId="e73b03b3-9bdd-4683-a765-65896e35b85e" providerId="ADAL" clId="{46D4B2B1-06B1-44BA-A505-B7FC8D7DD726}" dt="2025-10-16T14:13:15.182" v="22" actId="1076"/>
          <ac:spMkLst>
            <pc:docMk/>
            <pc:sldMk cId="0" sldId="256"/>
            <ac:spMk id="58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1:53.852" v="2" actId="1076"/>
          <ac:spMkLst>
            <pc:docMk/>
            <pc:sldMk cId="0" sldId="256"/>
            <ac:spMk id="59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1:53.852" v="2" actId="1076"/>
          <ac:spMkLst>
            <pc:docMk/>
            <pc:sldMk cId="0" sldId="256"/>
            <ac:spMk id="65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1:53.852" v="2" actId="1076"/>
          <ac:spMkLst>
            <pc:docMk/>
            <pc:sldMk cId="0" sldId="256"/>
            <ac:spMk id="67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1:53.852" v="2" actId="1076"/>
          <ac:spMkLst>
            <pc:docMk/>
            <pc:sldMk cId="0" sldId="256"/>
            <ac:spMk id="68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1:53.852" v="2" actId="1076"/>
          <ac:spMkLst>
            <pc:docMk/>
            <pc:sldMk cId="0" sldId="256"/>
            <ac:spMk id="71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3:26.177" v="24" actId="1076"/>
          <ac:spMkLst>
            <pc:docMk/>
            <pc:sldMk cId="0" sldId="256"/>
            <ac:spMk id="72" creationId="{519820F2-70C2-4A4C-A658-A938241824E1}"/>
          </ac:spMkLst>
        </pc:spChg>
        <pc:spChg chg="mod">
          <ac:chgData name="Shelby Paquette, MUSC Events Manager" userId="e73b03b3-9bdd-4683-a765-65896e35b85e" providerId="ADAL" clId="{46D4B2B1-06B1-44BA-A505-B7FC8D7DD726}" dt="2025-10-16T14:11:53.852" v="2" actId="1076"/>
          <ac:spMkLst>
            <pc:docMk/>
            <pc:sldMk cId="0" sldId="256"/>
            <ac:spMk id="84" creationId="{00000000-0000-0000-0000-000000000000}"/>
          </ac:spMkLst>
        </pc:spChg>
        <pc:spChg chg="del">
          <ac:chgData name="Shelby Paquette, MUSC Events Manager" userId="e73b03b3-9bdd-4683-a765-65896e35b85e" providerId="ADAL" clId="{46D4B2B1-06B1-44BA-A505-B7FC8D7DD726}" dt="2025-10-16T14:12:39.863" v="12" actId="478"/>
          <ac:spMkLst>
            <pc:docMk/>
            <pc:sldMk cId="0" sldId="256"/>
            <ac:spMk id="86" creationId="{00000000-0000-0000-0000-000000000000}"/>
          </ac:spMkLst>
        </pc:spChg>
        <pc:spChg chg="mod">
          <ac:chgData name="Shelby Paquette, MUSC Events Manager" userId="e73b03b3-9bdd-4683-a765-65896e35b85e" providerId="ADAL" clId="{46D4B2B1-06B1-44BA-A505-B7FC8D7DD726}" dt="2025-10-16T14:13:02.179" v="19" actId="1076"/>
          <ac:spMkLst>
            <pc:docMk/>
            <pc:sldMk cId="0" sldId="256"/>
            <ac:spMk id="87" creationId="{00000000-0000-0000-0000-000000000000}"/>
          </ac:spMkLst>
        </pc:spChg>
        <pc:cxnChg chg="add mod">
          <ac:chgData name="Shelby Paquette, MUSC Events Manager" userId="e73b03b3-9bdd-4683-a765-65896e35b85e" providerId="ADAL" clId="{46D4B2B1-06B1-44BA-A505-B7FC8D7DD726}" dt="2025-10-16T14:12:23.241" v="7" actId="1076"/>
          <ac:cxnSpMkLst>
            <pc:docMk/>
            <pc:sldMk cId="0" sldId="256"/>
            <ac:cxnSpMk id="5" creationId="{A34CFE84-F920-F015-BDEA-AA1E3B2154E9}"/>
          </ac:cxnSpMkLst>
        </pc:cxnChg>
        <pc:cxnChg chg="mod">
          <ac:chgData name="Shelby Paquette, MUSC Events Manager" userId="e73b03b3-9bdd-4683-a765-65896e35b85e" providerId="ADAL" clId="{46D4B2B1-06B1-44BA-A505-B7FC8D7DD726}" dt="2025-10-16T14:12:48.040" v="14" actId="14100"/>
          <ac:cxnSpMkLst>
            <pc:docMk/>
            <pc:sldMk cId="0" sldId="256"/>
            <ac:cxnSpMk id="6" creationId="{00000000-0000-0000-0000-000000000000}"/>
          </ac:cxnSpMkLst>
        </pc:cxnChg>
        <pc:cxnChg chg="mod">
          <ac:chgData name="Shelby Paquette, MUSC Events Manager" userId="e73b03b3-9bdd-4683-a765-65896e35b85e" providerId="ADAL" clId="{46D4B2B1-06B1-44BA-A505-B7FC8D7DD726}" dt="2025-10-16T14:12:55.608" v="16" actId="1076"/>
          <ac:cxnSpMkLst>
            <pc:docMk/>
            <pc:sldMk cId="0" sldId="256"/>
            <ac:cxnSpMk id="8" creationId="{00000000-0000-0000-0000-000000000000}"/>
          </ac:cxnSpMkLst>
        </pc:cxnChg>
        <pc:cxnChg chg="add mod">
          <ac:chgData name="Shelby Paquette, MUSC Events Manager" userId="e73b03b3-9bdd-4683-a765-65896e35b85e" providerId="ADAL" clId="{46D4B2B1-06B1-44BA-A505-B7FC8D7DD726}" dt="2025-10-16T14:12:26.841" v="9" actId="1076"/>
          <ac:cxnSpMkLst>
            <pc:docMk/>
            <pc:sldMk cId="0" sldId="256"/>
            <ac:cxnSpMk id="9" creationId="{97C94211-61D9-3C84-5948-77A8D7457983}"/>
          </ac:cxnSpMkLst>
        </pc:cxnChg>
        <pc:cxnChg chg="mod">
          <ac:chgData name="Shelby Paquette, MUSC Events Manager" userId="e73b03b3-9bdd-4683-a765-65896e35b85e" providerId="ADAL" clId="{46D4B2B1-06B1-44BA-A505-B7FC8D7DD726}" dt="2025-10-16T14:13:05.155" v="20" actId="14100"/>
          <ac:cxnSpMkLst>
            <pc:docMk/>
            <pc:sldMk cId="0" sldId="256"/>
            <ac:cxnSpMk id="10" creationId="{00000000-0000-0000-0000-000000000000}"/>
          </ac:cxnSpMkLst>
        </pc:cxnChg>
        <pc:cxnChg chg="del">
          <ac:chgData name="Shelby Paquette, MUSC Events Manager" userId="e73b03b3-9bdd-4683-a765-65896e35b85e" providerId="ADAL" clId="{46D4B2B1-06B1-44BA-A505-B7FC8D7DD726}" dt="2025-10-16T14:12:29.404" v="10" actId="478"/>
          <ac:cxnSpMkLst>
            <pc:docMk/>
            <pc:sldMk cId="0" sldId="256"/>
            <ac:cxnSpMk id="14" creationId="{00000000-0000-0000-0000-000000000000}"/>
          </ac:cxnSpMkLst>
        </pc:cxnChg>
        <pc:cxnChg chg="del">
          <ac:chgData name="Shelby Paquette, MUSC Events Manager" userId="e73b03b3-9bdd-4683-a765-65896e35b85e" providerId="ADAL" clId="{46D4B2B1-06B1-44BA-A505-B7FC8D7DD726}" dt="2025-10-16T14:12:43.422" v="13" actId="478"/>
          <ac:cxnSpMkLst>
            <pc:docMk/>
            <pc:sldMk cId="0" sldId="256"/>
            <ac:cxnSpMk id="16" creationId="{00000000-0000-0000-0000-000000000000}"/>
          </ac:cxnSpMkLst>
        </pc:cxnChg>
        <pc:cxnChg chg="mod">
          <ac:chgData name="Shelby Paquette, MUSC Events Manager" userId="e73b03b3-9bdd-4683-a765-65896e35b85e" providerId="ADAL" clId="{46D4B2B1-06B1-44BA-A505-B7FC8D7DD726}" dt="2025-10-16T14:13:10.199" v="21" actId="14100"/>
          <ac:cxnSpMkLst>
            <pc:docMk/>
            <pc:sldMk cId="0" sldId="256"/>
            <ac:cxnSpMk id="20" creationId="{00000000-0000-0000-0000-000000000000}"/>
          </ac:cxnSpMkLst>
        </pc:cxnChg>
        <pc:cxnChg chg="mod">
          <ac:chgData name="Shelby Paquette, MUSC Events Manager" userId="e73b03b3-9bdd-4683-a765-65896e35b85e" providerId="ADAL" clId="{46D4B2B1-06B1-44BA-A505-B7FC8D7DD726}" dt="2025-10-16T14:13:37.226" v="26" actId="1076"/>
          <ac:cxnSpMkLst>
            <pc:docMk/>
            <pc:sldMk cId="0" sldId="256"/>
            <ac:cxnSpMk id="52" creationId="{00000000-0000-0000-0000-000000000000}"/>
          </ac:cxnSpMkLst>
        </pc:cxnChg>
      </pc:sldChg>
    </pc:docChg>
  </pc:docChgLst>
  <pc:docChgLst>
    <pc:chgData name="Shelby Paquette, MUSC Events Manager" userId="e73b03b3-9bdd-4683-a765-65896e35b85e" providerId="ADAL" clId="{2A292972-0036-479B-9EAE-E03CB3C59F9F}"/>
    <pc:docChg chg="custSel modSld">
      <pc:chgData name="Shelby Paquette, MUSC Events Manager" userId="e73b03b3-9bdd-4683-a765-65896e35b85e" providerId="ADAL" clId="{2A292972-0036-479B-9EAE-E03CB3C59F9F}" dt="2025-09-25T17:46:48.200" v="20" actId="1076"/>
      <pc:docMkLst>
        <pc:docMk/>
      </pc:docMkLst>
      <pc:sldChg chg="addSp delSp modSp mod">
        <pc:chgData name="Shelby Paquette, MUSC Events Manager" userId="e73b03b3-9bdd-4683-a765-65896e35b85e" providerId="ADAL" clId="{2A292972-0036-479B-9EAE-E03CB3C59F9F}" dt="2025-09-25T17:46:48.200" v="20" actId="1076"/>
        <pc:sldMkLst>
          <pc:docMk/>
          <pc:sldMk cId="0" sldId="256"/>
        </pc:sldMkLst>
        <pc:spChg chg="add mod">
          <ac:chgData name="Shelby Paquette, MUSC Events Manager" userId="e73b03b3-9bdd-4683-a765-65896e35b85e" providerId="ADAL" clId="{2A292972-0036-479B-9EAE-E03CB3C59F9F}" dt="2025-09-25T17:46:45.269" v="19" actId="1076"/>
          <ac:spMkLst>
            <pc:docMk/>
            <pc:sldMk cId="0" sldId="256"/>
            <ac:spMk id="2" creationId="{9528FDE8-1983-4AED-D765-489DBE75A78A}"/>
          </ac:spMkLst>
        </pc:spChg>
        <pc:spChg chg="mod">
          <ac:chgData name="Shelby Paquette, MUSC Events Manager" userId="e73b03b3-9bdd-4683-a765-65896e35b85e" providerId="ADAL" clId="{2A292972-0036-479B-9EAE-E03CB3C59F9F}" dt="2025-09-25T17:42:17.812" v="5" actId="20577"/>
          <ac:spMkLst>
            <pc:docMk/>
            <pc:sldMk cId="0" sldId="256"/>
            <ac:spMk id="3" creationId="{92F35C0C-7A28-4807-BCED-06C7F4F16172}"/>
          </ac:spMkLst>
        </pc:spChg>
        <pc:spChg chg="add mod">
          <ac:chgData name="Shelby Paquette, MUSC Events Manager" userId="e73b03b3-9bdd-4683-a765-65896e35b85e" providerId="ADAL" clId="{2A292972-0036-479B-9EAE-E03CB3C59F9F}" dt="2025-09-25T17:46:48.200" v="20" actId="1076"/>
          <ac:spMkLst>
            <pc:docMk/>
            <pc:sldMk cId="0" sldId="256"/>
            <ac:spMk id="4" creationId="{48A65793-08D4-A1E9-BF37-CDF830EF182A}"/>
          </ac:spMkLst>
        </pc:spChg>
        <pc:spChg chg="mod">
          <ac:chgData name="Shelby Paquette, MUSC Events Manager" userId="e73b03b3-9bdd-4683-a765-65896e35b85e" providerId="ADAL" clId="{2A292972-0036-479B-9EAE-E03CB3C59F9F}" dt="2025-09-25T17:46:45.269" v="19" actId="1076"/>
          <ac:spMkLst>
            <pc:docMk/>
            <pc:sldMk cId="0" sldId="256"/>
            <ac:spMk id="57" creationId="{097E2691-F65F-48A1-A4B9-81FA6F5EA8F2}"/>
          </ac:spMkLst>
        </pc:spChg>
        <pc:spChg chg="mod">
          <ac:chgData name="Shelby Paquette, MUSC Events Manager" userId="e73b03b3-9bdd-4683-a765-65896e35b85e" providerId="ADAL" clId="{2A292972-0036-479B-9EAE-E03CB3C59F9F}" dt="2025-09-25T17:46:42.354" v="18" actId="1076"/>
          <ac:spMkLst>
            <pc:docMk/>
            <pc:sldMk cId="0" sldId="256"/>
            <ac:spMk id="61" creationId="{C2ED2AEA-AD08-4AC0-8DD1-57D981E14C33}"/>
          </ac:spMkLst>
        </pc:spChg>
        <pc:spChg chg="mod">
          <ac:chgData name="Shelby Paquette, MUSC Events Manager" userId="e73b03b3-9bdd-4683-a765-65896e35b85e" providerId="ADAL" clId="{2A292972-0036-479B-9EAE-E03CB3C59F9F}" dt="2025-09-25T17:46:42.354" v="18" actId="1076"/>
          <ac:spMkLst>
            <pc:docMk/>
            <pc:sldMk cId="0" sldId="256"/>
            <ac:spMk id="71" creationId="{00000000-0000-0000-0000-000000000000}"/>
          </ac:spMkLst>
        </pc:spChg>
        <pc:spChg chg="mod">
          <ac:chgData name="Shelby Paquette, MUSC Events Manager" userId="e73b03b3-9bdd-4683-a765-65896e35b85e" providerId="ADAL" clId="{2A292972-0036-479B-9EAE-E03CB3C59F9F}" dt="2025-09-25T17:46:48.200" v="20" actId="1076"/>
          <ac:spMkLst>
            <pc:docMk/>
            <pc:sldMk cId="0" sldId="256"/>
            <ac:spMk id="72" creationId="{519820F2-70C2-4A4C-A658-A938241824E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2D4BF-D911-46F6-81E9-C60AFF540173}" type="datetimeFigureOut">
              <a:rPr lang="en-CA" smtClean="0"/>
              <a:pPr/>
              <a:t>2025-10-16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932E5-C808-4740-BC48-42BF141E711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>
            <a:cxnSpLocks/>
          </p:cNvCxnSpPr>
          <p:nvPr/>
        </p:nvCxnSpPr>
        <p:spPr>
          <a:xfrm>
            <a:off x="179512" y="532536"/>
            <a:ext cx="691276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>
            <a:off x="243712" y="4492976"/>
            <a:ext cx="0" cy="18722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243712" y="4492976"/>
            <a:ext cx="1303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547664" y="2548760"/>
            <a:ext cx="0" cy="19442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300192" y="4853016"/>
            <a:ext cx="0" cy="144016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 flipV="1">
            <a:off x="323712" y="6293176"/>
            <a:ext cx="5976480" cy="816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092280" y="532536"/>
            <a:ext cx="0" cy="129614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948264" y="3124824"/>
            <a:ext cx="0" cy="172819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48264" y="3124824"/>
            <a:ext cx="14401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547664" y="532536"/>
            <a:ext cx="0" cy="1152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 rot="16200000">
            <a:off x="2735796" y="1807805"/>
            <a:ext cx="720080" cy="10801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Oval 31"/>
          <p:cNvSpPr/>
          <p:nvPr/>
        </p:nvSpPr>
        <p:spPr>
          <a:xfrm rot="16200000">
            <a:off x="2123728" y="3818551"/>
            <a:ext cx="720080" cy="10801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Rounded Rectangle 33"/>
          <p:cNvSpPr/>
          <p:nvPr/>
        </p:nvSpPr>
        <p:spPr>
          <a:xfrm>
            <a:off x="4659639" y="875170"/>
            <a:ext cx="576064" cy="8640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Rounded Rectangle 34"/>
          <p:cNvSpPr/>
          <p:nvPr/>
        </p:nvSpPr>
        <p:spPr>
          <a:xfrm>
            <a:off x="5451727" y="875170"/>
            <a:ext cx="576064" cy="86409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TextBox 39"/>
          <p:cNvSpPr txBox="1"/>
          <p:nvPr/>
        </p:nvSpPr>
        <p:spPr>
          <a:xfrm>
            <a:off x="323712" y="2188719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Starbucks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156176" y="4781008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/>
              <a:t>Doors to Musc Mills Plaza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59639" y="123521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Booth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51727" y="1235210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Booth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89226" y="730557"/>
            <a:ext cx="1259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Student Centre Marketplace</a:t>
            </a:r>
          </a:p>
          <a:p>
            <a:pPr algn="ctr"/>
            <a:endParaRPr lang="en-CA" sz="1400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7886994" y="1532905"/>
            <a:ext cx="864096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7256" y="70344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Alumni Foyer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211960" y="5645104"/>
            <a:ext cx="360040" cy="6480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Rectangle 59"/>
          <p:cNvSpPr/>
          <p:nvPr/>
        </p:nvSpPr>
        <p:spPr>
          <a:xfrm>
            <a:off x="2915816" y="5655724"/>
            <a:ext cx="360040" cy="6480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Rectangle 61"/>
          <p:cNvSpPr/>
          <p:nvPr/>
        </p:nvSpPr>
        <p:spPr>
          <a:xfrm>
            <a:off x="1475656" y="5645104"/>
            <a:ext cx="360040" cy="7200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Rounded Rectangle 63"/>
          <p:cNvSpPr/>
          <p:nvPr/>
        </p:nvSpPr>
        <p:spPr>
          <a:xfrm>
            <a:off x="4932040" y="5789120"/>
            <a:ext cx="792088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5" name="Rounded Rectangle 64"/>
          <p:cNvSpPr/>
          <p:nvPr/>
        </p:nvSpPr>
        <p:spPr>
          <a:xfrm>
            <a:off x="3347864" y="5789120"/>
            <a:ext cx="792088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Rounded Rectangle 65"/>
          <p:cNvSpPr/>
          <p:nvPr/>
        </p:nvSpPr>
        <p:spPr>
          <a:xfrm>
            <a:off x="1979712" y="5789120"/>
            <a:ext cx="792088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7" name="TextBox 66"/>
          <p:cNvSpPr txBox="1"/>
          <p:nvPr/>
        </p:nvSpPr>
        <p:spPr>
          <a:xfrm>
            <a:off x="1979712" y="5861708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solidFill>
                  <a:schemeClr val="bg1"/>
                </a:solidFill>
              </a:rPr>
              <a:t>Couch Seating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47864" y="5861128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solidFill>
                  <a:schemeClr val="bg1"/>
                </a:solidFill>
              </a:rPr>
              <a:t>Couch Seating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932040" y="5861708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solidFill>
                  <a:schemeClr val="bg1"/>
                </a:solidFill>
              </a:rPr>
              <a:t>Couch Seating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590421" y="3518385"/>
            <a:ext cx="447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dirty="0"/>
              <a:t>Bake Sale Table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801552" y="2066824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/>
              <a:t>Round Orange Couch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195736" y="4106583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/>
              <a:t>Round Orange Couch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12464" y="5819573"/>
            <a:ext cx="102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/>
              <a:t>Round Bar tables and stools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97E2691-F65F-48A1-A4B9-81FA6F5EA8F2}"/>
              </a:ext>
            </a:extLst>
          </p:cNvPr>
          <p:cNvSpPr/>
          <p:nvPr/>
        </p:nvSpPr>
        <p:spPr>
          <a:xfrm>
            <a:off x="6099805" y="993883"/>
            <a:ext cx="288019" cy="5667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2ED2AEA-AD08-4AC0-8DD1-57D981E14C33}"/>
              </a:ext>
            </a:extLst>
          </p:cNvPr>
          <p:cNvSpPr/>
          <p:nvPr/>
        </p:nvSpPr>
        <p:spPr>
          <a:xfrm>
            <a:off x="5638473" y="3431799"/>
            <a:ext cx="288019" cy="5667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19820F2-70C2-4A4C-A658-A938241824E1}"/>
              </a:ext>
            </a:extLst>
          </p:cNvPr>
          <p:cNvSpPr/>
          <p:nvPr/>
        </p:nvSpPr>
        <p:spPr>
          <a:xfrm rot="5400000">
            <a:off x="8095752" y="2517394"/>
            <a:ext cx="288019" cy="5667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F35C0C-7A28-4807-BCED-06C7F4F16172}"/>
              </a:ext>
            </a:extLst>
          </p:cNvPr>
          <p:cNvSpPr txBox="1"/>
          <p:nvPr/>
        </p:nvSpPr>
        <p:spPr>
          <a:xfrm>
            <a:off x="3164727" y="33680"/>
            <a:ext cx="34626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/>
              <a:t>Tables #3 &amp; #4 will be facing the staircase going down towards 1280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28FDE8-1983-4AED-D765-489DBE75A78A}"/>
              </a:ext>
            </a:extLst>
          </p:cNvPr>
          <p:cNvSpPr txBox="1"/>
          <p:nvPr/>
        </p:nvSpPr>
        <p:spPr>
          <a:xfrm>
            <a:off x="6129695" y="1189043"/>
            <a:ext cx="3610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dirty="0"/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A65793-08D4-A1E9-BF37-CDF830EF182A}"/>
              </a:ext>
            </a:extLst>
          </p:cNvPr>
          <p:cNvSpPr txBox="1"/>
          <p:nvPr/>
        </p:nvSpPr>
        <p:spPr>
          <a:xfrm>
            <a:off x="8138510" y="2708447"/>
            <a:ext cx="3610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" dirty="0"/>
              <a:t>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34CFE84-F920-F015-BDEA-AA1E3B2154E9}"/>
              </a:ext>
            </a:extLst>
          </p:cNvPr>
          <p:cNvCxnSpPr>
            <a:cxnSpLocks/>
          </p:cNvCxnSpPr>
          <p:nvPr/>
        </p:nvCxnSpPr>
        <p:spPr>
          <a:xfrm>
            <a:off x="7092280" y="1828680"/>
            <a:ext cx="19598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C94211-61D9-3C84-5948-77A8D7457983}"/>
              </a:ext>
            </a:extLst>
          </p:cNvPr>
          <p:cNvCxnSpPr>
            <a:cxnSpLocks/>
          </p:cNvCxnSpPr>
          <p:nvPr/>
        </p:nvCxnSpPr>
        <p:spPr>
          <a:xfrm>
            <a:off x="7092279" y="3124824"/>
            <a:ext cx="19598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7DBE777-75A3-BBAC-E287-DC8AF58FC268}"/>
              </a:ext>
            </a:extLst>
          </p:cNvPr>
          <p:cNvSpPr txBox="1"/>
          <p:nvPr/>
        </p:nvSpPr>
        <p:spPr>
          <a:xfrm>
            <a:off x="7524328" y="1930825"/>
            <a:ext cx="17009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/>
              <a:t>Bar top tables and stools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5560</TotalTime>
  <Words>55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facility</dc:creator>
  <cp:lastModifiedBy>Shelby Paquette, MUSC Events Manager</cp:lastModifiedBy>
  <cp:revision>20</cp:revision>
  <cp:lastPrinted>2025-09-25T17:46:52Z</cp:lastPrinted>
  <dcterms:created xsi:type="dcterms:W3CDTF">2016-08-31T19:14:21Z</dcterms:created>
  <dcterms:modified xsi:type="dcterms:W3CDTF">2025-10-16T14:14:03Z</dcterms:modified>
</cp:coreProperties>
</file>